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90BC9-D946-DEF9-F6F9-D1345797D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08CDF1-29BE-CBC5-044D-5886BA851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55A146-A091-62E4-79C0-15B70DA14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E02F60-2CE9-48CA-B8F8-2753397A9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32DD89-E78E-89FD-3341-6D1090D29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090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F6C3E-0413-1390-EDA8-E1D9A81A7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725329-F23E-3A2D-B4A4-47F9C806A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220B55-304F-3222-17BA-82148CD4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A130B6-E350-6D2B-15BA-715B4B69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3639DC-0B01-61B2-894F-65DAE9A40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753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8FA911-E06E-DD3E-8583-3A45F61FC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2EA78A-BB33-207D-418C-32B389451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A223D2-4949-D8EC-0607-3561EB3A0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ADD0A-7A63-A543-BDB1-B62048259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FE102C-9255-A083-A081-25BFECFE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923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4EFE10-1FF1-64EB-257B-3D4DE3BC9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022032-A9BC-E246-2CF1-998816BB9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E49B26-D5CA-F253-BBA7-283656984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47BC9C-4792-F024-3124-F985D6BF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535B1C-010A-FFD1-5D5D-3E7F349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50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ABA3F-6BF2-CA51-6379-F464204A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FC818E-2B42-ED18-9B81-06341AB53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3BC3EC-10AB-261B-467C-ED932E561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4DD6C0-3E7A-F18D-E43F-9A9EC4003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7A7B02-73D8-2448-5A63-1C8197137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855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09691-E3A5-1EC3-A903-19B8D006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F9F23F-81C9-9DBD-37FC-C0AF744BF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C9F12A-31FC-61BD-38BD-F83206EA5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4D5649-F5C5-C1A2-0A86-8D7AA6893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87C3D6-2F35-9172-5C0A-D1A5CEA40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27913A-ADE0-8A4A-D45D-63E04B17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A9A8F4-9990-E1EB-1E75-ABE87E106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857902-608E-97E9-E784-A8D23F63D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BA0978-9E29-8D87-6995-0F607E6C1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ADC0C7-F39C-0B0D-66CE-1CF6B7691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023765-0B8B-A43F-2E53-CD17467CF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F398BC-0EC8-5588-D67E-DDED4FF4C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E66AC4A-6C56-F707-346C-544C8E26A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D1E4145-8B0B-F733-CD9F-F03E5900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433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89457-1F22-473A-4519-8731CF64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3F382C5-BBEC-5BF2-1281-80A26CE64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A4CBD4-F190-D8DF-3C2D-AD9397402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44D522C-364D-6822-9431-8968702D0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366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0CC9436-BF0A-92A8-3F82-1DBDA8ED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4ADD382-8046-7D8F-44F0-00807D413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D247AB9-D26C-4543-0C68-7D9515C8B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21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1E171-7E45-8DFC-E8B2-F8EC22716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3CBC00-B960-E1AE-44D3-0A8FF27CE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239B90-91BB-6A4D-9846-334AD53D1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3AB6C1-E729-CCAC-AB21-EE922B54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04A8A1-0F54-D363-809D-4FE44EB5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0F2CF8-4FCC-0656-D541-8C606D86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737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DDB012-7621-5F6C-2B0B-C61357C8C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8C71E0-200C-8E6F-E7DE-5E88BEE9E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8335C4-776D-97F0-558B-4F186AFA7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7A1DB-2916-11E9-F9FA-8D14BE10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E00D31-18C5-5BCA-320E-5B4E21A67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992B75-7335-D50B-E206-10B8D75A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3467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46B37FD-B0BB-8953-A3B3-516ECD4D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21EA98-AEA9-32B4-BEBA-C33049DFA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C432F5-B051-FBD5-0BD3-E19CC71F3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16D6F-D006-4AA2-A3FC-0DD0BB0FCD0E}" type="datetimeFigureOut">
              <a:rPr lang="es-CO" smtClean="0"/>
              <a:t>29/11/2023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B1CC1F-664C-B511-321D-3D058081A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4DEE5C-C50E-5DC2-30AD-A200A3B4B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615AA-7628-47F5-B581-3E5F0228CF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359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98BD4D0-2064-61DA-DEBB-5F4D92F8B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988" y="1459447"/>
            <a:ext cx="2345055" cy="5210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4E644AE-AA77-17E5-65C2-DC53D4DA6A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928" y="1459021"/>
            <a:ext cx="2345056" cy="521123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1D28DF5-6925-EB2D-7CF1-B100FD1077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8602" y="1459021"/>
            <a:ext cx="2344865" cy="521081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859A98B1-2330-3216-8344-F1BC892083CC}"/>
              </a:ext>
            </a:extLst>
          </p:cNvPr>
          <p:cNvSpPr txBox="1"/>
          <p:nvPr/>
        </p:nvSpPr>
        <p:spPr>
          <a:xfrm>
            <a:off x="292958" y="1577332"/>
            <a:ext cx="348067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latin typeface="Poppins" panose="00000500000000000000" pitchFamily="2" charset="0"/>
                <a:cs typeface="Poppins" panose="00000500000000000000" pitchFamily="2" charset="0"/>
              </a:rPr>
              <a:t>1. Descargar la aplicación de la tienda</a:t>
            </a:r>
          </a:p>
          <a:p>
            <a:endParaRPr lang="es-E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s-ES" dirty="0">
                <a:latin typeface="Poppins" panose="00000500000000000000" pitchFamily="2" charset="0"/>
                <a:cs typeface="Poppins" panose="00000500000000000000" pitchFamily="2" charset="0"/>
              </a:rPr>
              <a:t>2. Conectar el robot al cargador de corriente.</a:t>
            </a:r>
          </a:p>
          <a:p>
            <a:pPr marL="342900" indent="-342900">
              <a:buAutoNum type="arabicPeriod"/>
            </a:pPr>
            <a:endParaRPr lang="es-E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s-ES" dirty="0">
                <a:latin typeface="Poppins" panose="00000500000000000000" pitchFamily="2" charset="0"/>
                <a:cs typeface="Poppins" panose="00000500000000000000" pitchFamily="2" charset="0"/>
              </a:rPr>
              <a:t>3. Manteniendo pulsado sin soltarlo el botón play del robot, enciende el robot con el interruptor on/off. El robot debe encenderse sin activar el ventilador.</a:t>
            </a:r>
          </a:p>
          <a:p>
            <a:pPr marL="342900" indent="-342900">
              <a:buAutoNum type="arabicPeriod"/>
            </a:pPr>
            <a:endParaRPr lang="es-ES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s-ES" dirty="0">
                <a:latin typeface="Poppins" panose="00000500000000000000" pitchFamily="2" charset="0"/>
                <a:cs typeface="Poppins" panose="00000500000000000000" pitchFamily="2" charset="0"/>
              </a:rPr>
              <a:t>4. Entra en la App y selecciona actualizar firmware</a:t>
            </a:r>
            <a:endParaRPr lang="es-CO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2457372-FB61-0E8D-E8A3-B701398D6FD6}"/>
              </a:ext>
            </a:extLst>
          </p:cNvPr>
          <p:cNvSpPr txBox="1"/>
          <p:nvPr/>
        </p:nvSpPr>
        <p:spPr>
          <a:xfrm>
            <a:off x="2768600" y="508000"/>
            <a:ext cx="772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latin typeface="Poppins" panose="00000500000000000000" pitchFamily="2" charset="0"/>
                <a:cs typeface="Poppins" panose="00000500000000000000" pitchFamily="2" charset="0"/>
              </a:rPr>
              <a:t>Instrucciones actualizar Software Robot Limpiavidrios Hobot 2 S</a:t>
            </a:r>
            <a:endParaRPr lang="es-CO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472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Smartbot hobot</dc:creator>
  <cp:lastModifiedBy>u86</cp:lastModifiedBy>
  <cp:revision>2</cp:revision>
  <dcterms:created xsi:type="dcterms:W3CDTF">2023-11-04T17:09:22Z</dcterms:created>
  <dcterms:modified xsi:type="dcterms:W3CDTF">2023-11-30T04:03:41Z</dcterms:modified>
</cp:coreProperties>
</file>